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5" r:id="rId7"/>
    <p:sldId id="282" r:id="rId8"/>
    <p:sldId id="263" r:id="rId9"/>
    <p:sldId id="271" r:id="rId10"/>
    <p:sldId id="268" r:id="rId11"/>
    <p:sldId id="283" r:id="rId12"/>
    <p:sldId id="284" r:id="rId13"/>
    <p:sldId id="264" r:id="rId14"/>
    <p:sldId id="272" r:id="rId15"/>
    <p:sldId id="285" r:id="rId16"/>
    <p:sldId id="267" r:id="rId17"/>
    <p:sldId id="258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488016-717F-474C-BCD4-AFEF9589D169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E583152-1F02-46EF-92A3-FAB4D814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9gspElv1yvc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Dissecting a Prompt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Tuesday, March 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Pathos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304800"/>
            <a:ext cx="5410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The hurt infant makes me feel sad because the child cannot help that he was in Haiti at the time.  To help him, I will donate.</a:t>
            </a:r>
            <a:endParaRPr lang="en-US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Pathos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304800"/>
            <a:ext cx="5410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Describe the pathos of the following public service announcement.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udelol.com/DO-NOT-HOTLINK-IMAGES/Not-everyone-who-gets-hit-by-a-drunk-driver-d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6681" y="0"/>
            <a:ext cx="4977519" cy="67982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Logos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304800"/>
            <a:ext cx="5410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Logic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Facts and statistics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NUMBERS!!!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Persuades by presenting facts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endParaRPr lang="en-US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Logos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304800"/>
            <a:ext cx="5410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4 out of 5 dentists recommend using Crest.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endParaRPr lang="en-US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Logos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304800"/>
            <a:ext cx="5410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Verizon has cell towers in all 50 states.  AT &amp; T does not.</a:t>
            </a:r>
            <a:endParaRPr lang="en-US" sz="4000" dirty="0" smtClean="0"/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-674780" y="3962400"/>
            <a:ext cx="98187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Underline the LOGOS.</a:t>
            </a:r>
          </a:p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 are you being persuaded to do?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22311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Identify the following in the commercial: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-Purpose of commercial (what is it persuading you to do?)</a:t>
            </a:r>
            <a:br>
              <a:rPr lang="en-US" dirty="0" smtClean="0"/>
            </a:br>
            <a:r>
              <a:rPr lang="en-US" dirty="0" smtClean="0"/>
              <a:t>-Examples of ethos</a:t>
            </a:r>
            <a:br>
              <a:rPr lang="en-US" dirty="0" smtClean="0"/>
            </a:br>
            <a:r>
              <a:rPr lang="en-US" dirty="0" smtClean="0"/>
              <a:t>-Examples of pathos</a:t>
            </a:r>
            <a:br>
              <a:rPr lang="en-US" dirty="0" smtClean="0"/>
            </a:br>
            <a:r>
              <a:rPr lang="en-US" dirty="0" smtClean="0"/>
              <a:t>-Examples of logos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419600"/>
            <a:ext cx="7772400" cy="19359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Commercial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dissect a prompt?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 answer all parts</a:t>
            </a:r>
          </a:p>
          <a:p>
            <a:r>
              <a:rPr lang="en-US" dirty="0" smtClean="0"/>
              <a:t>Make sure you understand what the prompt is asking</a:t>
            </a:r>
          </a:p>
          <a:p>
            <a:r>
              <a:rPr lang="en-US" dirty="0" smtClean="0"/>
              <a:t>Make sure you know what the end product will be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school board is considering extending the school day to 5:00 p.m.  Write to the school board stating your opinion on extending the school day to 5:00 p.m.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Read the prompt carefully and underline important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114800"/>
            <a:ext cx="7772400" cy="2240760"/>
          </a:xfrm>
        </p:spPr>
        <p:txBody>
          <a:bodyPr/>
          <a:lstStyle/>
          <a:p>
            <a:r>
              <a:rPr lang="en-US" dirty="0" smtClean="0"/>
              <a:t>Your school board is considering </a:t>
            </a:r>
            <a:r>
              <a:rPr lang="en-US" u="sng" dirty="0" smtClean="0"/>
              <a:t>extending the school day to 5:00 p.m</a:t>
            </a:r>
            <a:r>
              <a:rPr lang="en-US" dirty="0" smtClean="0"/>
              <a:t>.  </a:t>
            </a:r>
            <a:r>
              <a:rPr lang="en-US" u="sng" dirty="0" smtClean="0"/>
              <a:t>Write to the school board </a:t>
            </a:r>
            <a:r>
              <a:rPr lang="en-US" dirty="0" smtClean="0"/>
              <a:t>stating </a:t>
            </a:r>
            <a:r>
              <a:rPr lang="en-US" u="sng" dirty="0" smtClean="0"/>
              <a:t>your opinion on extending the school day </a:t>
            </a:r>
            <a:r>
              <a:rPr lang="en-US" dirty="0" smtClean="0"/>
              <a:t>to 5:00 p.m.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Today, I will develop main ideas and content fully focused on a prompt by dissecting a practice prompt and composing a well-developed paragraph.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Identify your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to the school board</a:t>
            </a:r>
          </a:p>
          <a:p>
            <a:r>
              <a:rPr lang="en-US" dirty="0" smtClean="0"/>
              <a:t>Tell my opinion on extending the school day</a:t>
            </a:r>
          </a:p>
          <a:p>
            <a:r>
              <a:rPr lang="en-US" dirty="0" smtClean="0"/>
              <a:t>Provide reasons I feel this way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Figure out what your final product will look 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Letter to the school board</a:t>
            </a:r>
          </a:p>
          <a:p>
            <a:r>
              <a:rPr lang="en-US" dirty="0" smtClean="0"/>
              <a:t>Should be formal</a:t>
            </a:r>
          </a:p>
          <a:p>
            <a:r>
              <a:rPr lang="en-US" dirty="0" smtClean="0"/>
              <a:t>Include my opinion</a:t>
            </a:r>
          </a:p>
          <a:p>
            <a:r>
              <a:rPr lang="en-US" dirty="0" smtClean="0"/>
              <a:t>Include support for my opinion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4: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PLAN. YOU MUST PLAN. YOU MUST PLAN. YOU MUST PLAN.</a:t>
            </a:r>
          </a:p>
          <a:p>
            <a:endParaRPr lang="en-US" dirty="0" smtClean="0"/>
          </a:p>
          <a:p>
            <a:r>
              <a:rPr lang="en-US" dirty="0" smtClean="0"/>
              <a:t>This will guide your writing, make sure you stay on topic, and ensure that you answer all parts of the prompt.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/>
          <a:lstStyle/>
          <a:p>
            <a:r>
              <a:rPr lang="en-US" dirty="0" smtClean="0"/>
              <a:t>Step 4: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096000"/>
          </a:xfrm>
        </p:spPr>
        <p:txBody>
          <a:bodyPr>
            <a:normAutofit/>
          </a:bodyPr>
          <a:lstStyle/>
          <a:p>
            <a:r>
              <a:rPr lang="en-US" dirty="0" smtClean="0"/>
              <a:t>Outline</a:t>
            </a:r>
          </a:p>
          <a:p>
            <a:pPr lvl="1"/>
            <a:r>
              <a:rPr lang="en-US" dirty="0" smtClean="0"/>
              <a:t>Introduction</a:t>
            </a:r>
          </a:p>
          <a:p>
            <a:pPr lvl="2"/>
            <a:r>
              <a:rPr lang="en-US" dirty="0" smtClean="0"/>
              <a:t>Introduce myself and state my position on the extended school day</a:t>
            </a:r>
          </a:p>
          <a:p>
            <a:pPr lvl="1"/>
            <a:r>
              <a:rPr lang="en-US" dirty="0" smtClean="0"/>
              <a:t>Ethos</a:t>
            </a:r>
          </a:p>
          <a:p>
            <a:pPr lvl="2"/>
            <a:r>
              <a:rPr lang="en-US" dirty="0" smtClean="0"/>
              <a:t>My experience supporting my opinion</a:t>
            </a:r>
          </a:p>
          <a:p>
            <a:pPr lvl="1"/>
            <a:r>
              <a:rPr lang="en-US" dirty="0" smtClean="0"/>
              <a:t>Logos</a:t>
            </a:r>
          </a:p>
          <a:p>
            <a:pPr lvl="2"/>
            <a:r>
              <a:rPr lang="en-US" dirty="0" smtClean="0"/>
              <a:t>Any facts I know supporting my opinion</a:t>
            </a:r>
          </a:p>
          <a:p>
            <a:pPr lvl="1"/>
            <a:r>
              <a:rPr lang="en-US" dirty="0" smtClean="0"/>
              <a:t>Pathos</a:t>
            </a:r>
          </a:p>
          <a:p>
            <a:pPr lvl="2"/>
            <a:r>
              <a:rPr lang="en-US" dirty="0" smtClean="0"/>
              <a:t>Emotional connection supporting my opinion</a:t>
            </a:r>
          </a:p>
          <a:p>
            <a:pPr lvl="2">
              <a:buNone/>
            </a:pPr>
            <a:r>
              <a:rPr lang="en-US" dirty="0" smtClean="0"/>
              <a:t>Conclude</a:t>
            </a:r>
          </a:p>
          <a:p>
            <a:pPr lvl="2">
              <a:buNone/>
            </a:pPr>
            <a:r>
              <a:rPr lang="en-US" dirty="0" smtClean="0"/>
              <a:t>	Restate my opinion</a:t>
            </a:r>
          </a:p>
          <a:p>
            <a:pPr lvl="2"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5: Write the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extended response, you will have time to plan, write a rough draft, edit the draft, and write your final draft.</a:t>
            </a:r>
          </a:p>
          <a:p>
            <a:endParaRPr lang="en-US" dirty="0" smtClean="0"/>
          </a:p>
          <a:p>
            <a:r>
              <a:rPr lang="en-US" dirty="0" smtClean="0"/>
              <a:t>Complete it all.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6: Edit</a:t>
            </a:r>
            <a:br>
              <a:rPr lang="en-US" dirty="0" smtClean="0"/>
            </a:br>
            <a:r>
              <a:rPr lang="en-US" dirty="0" smtClean="0"/>
              <a:t>Step 7: Write the final draft</a:t>
            </a:r>
            <a:br>
              <a:rPr lang="en-US" dirty="0" smtClean="0"/>
            </a:br>
            <a:r>
              <a:rPr lang="en-US" dirty="0" smtClean="0"/>
              <a:t>Step 8: Breathe.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 with your neighbor!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steps below for Prompt #2</a:t>
            </a:r>
          </a:p>
          <a:p>
            <a:endParaRPr lang="en-US" dirty="0" smtClean="0"/>
          </a:p>
          <a:p>
            <a:r>
              <a:rPr lang="en-US" dirty="0" smtClean="0"/>
              <a:t>Step 1: Read the prompt and underline</a:t>
            </a:r>
          </a:p>
          <a:p>
            <a:r>
              <a:rPr lang="en-US" dirty="0" smtClean="0"/>
              <a:t>Step 2: Identify your task</a:t>
            </a:r>
          </a:p>
          <a:p>
            <a:r>
              <a:rPr lang="en-US" dirty="0" smtClean="0"/>
              <a:t>Step 3: Figure out what your final product will look like</a:t>
            </a:r>
          </a:p>
          <a:p>
            <a:r>
              <a:rPr lang="en-US" dirty="0" smtClean="0"/>
              <a:t>Step 4: Plan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 </a:t>
            </a:r>
            <a:r>
              <a:rPr lang="en-US" dirty="0" smtClean="0"/>
              <a:t>on your own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steps below for </a:t>
            </a:r>
            <a:r>
              <a:rPr lang="en-US" smtClean="0"/>
              <a:t>Prompt </a:t>
            </a:r>
            <a:r>
              <a:rPr lang="en-US" smtClean="0"/>
              <a:t>#3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Step 1: Read the prompt and underline</a:t>
            </a:r>
          </a:p>
          <a:p>
            <a:r>
              <a:rPr lang="en-US" dirty="0" smtClean="0"/>
              <a:t>Step 2: Identify your task</a:t>
            </a:r>
          </a:p>
          <a:p>
            <a:r>
              <a:rPr lang="en-US" dirty="0" smtClean="0"/>
              <a:t>Step 3: Figure out what your final product will look like</a:t>
            </a:r>
          </a:p>
          <a:p>
            <a:r>
              <a:rPr lang="en-US" dirty="0" smtClean="0"/>
              <a:t>Step 4: Plan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Persuasive Writing 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I persuade people?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Rhetorical Appeals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304800"/>
            <a:ext cx="5410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Ways to persuade people</a:t>
            </a:r>
          </a:p>
          <a:p>
            <a:endParaRPr lang="en-US" sz="4000" dirty="0" smtClean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Ethos</a:t>
            </a:r>
            <a:endParaRPr lang="en-US" sz="4000" dirty="0" smtClean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Pathos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Logos</a:t>
            </a:r>
            <a:endParaRPr lang="en-U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Ethos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0"/>
            <a:ext cx="5410200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Trust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Demonstration of experience or expertise in something</a:t>
            </a:r>
            <a:br>
              <a:rPr lang="en-US" sz="4000" dirty="0" smtClean="0"/>
            </a:br>
            <a:endParaRPr lang="en-US" sz="4000" dirty="0" smtClean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Persuades by showing you have experience and can therefore be trusted as reliable and knowledgeable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endParaRPr lang="en-US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Ethos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0"/>
            <a:ext cx="5410200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Michael Jordan has experience in basketball, so I would TRUST him if he gave me tips on how to improve my free throw shot.</a:t>
            </a:r>
            <a:endParaRPr lang="en-US" sz="4000" dirty="0"/>
          </a:p>
          <a:p>
            <a:pPr>
              <a:buFont typeface="Arial" pitchFamily="34" charset="0"/>
              <a:buChar char="•"/>
            </a:pPr>
            <a:endParaRPr lang="en-US" sz="4000" dirty="0" smtClean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I would not trust Ms. Harkness because she has no experience in this.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endParaRPr lang="en-US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Ethos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0"/>
            <a:ext cx="54102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A person is trying to persuade you to donate money to a non-profit that helps people pay for organ transplants. The article is written by a person who received an organ transplant because of this organization.</a:t>
            </a:r>
            <a:endParaRPr lang="en-US" sz="4000" dirty="0" smtClean="0"/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0" y="5934670"/>
            <a:ext cx="66479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Underline the ETHOS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76200" y="3429000"/>
            <a:ext cx="685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381000"/>
            <a:ext cx="335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/>
              <a:t>Pathos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0"/>
            <a:ext cx="5410200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Emotion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Persuades by creating an emotional connection with the </a:t>
            </a:r>
            <a:r>
              <a:rPr lang="en-US" sz="4000" dirty="0" smtClean="0"/>
              <a:t>reader</a:t>
            </a:r>
          </a:p>
          <a:p>
            <a:pPr>
              <a:buFont typeface="Arial" pitchFamily="34" charset="0"/>
              <a:buChar char="•"/>
            </a:pPr>
            <a:endParaRPr lang="en-US" sz="4000" dirty="0" smtClean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Uses image (printed or created through writing)</a:t>
            </a:r>
            <a:endParaRPr lang="en-US" sz="4000" dirty="0" smtClean="0"/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Frequently used by non-profits and charities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endParaRPr lang="en-US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pPr algn="ctr"/>
            <a:r>
              <a:rPr lang="en-US" dirty="0" smtClean="0"/>
              <a:t>From an ad asking for donations after the earthquake in Haiti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loveforhaiti.webs.com/haiti-earthquake-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057400"/>
            <a:ext cx="6400800" cy="4257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178</TotalTime>
  <Words>646</Words>
  <Application>Microsoft Office PowerPoint</Application>
  <PresentationFormat>On-screen Show (4:3)</PresentationFormat>
  <Paragraphs>107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Metro</vt:lpstr>
      <vt:lpstr>Dissecting a Prompt</vt:lpstr>
      <vt:lpstr>Objective</vt:lpstr>
      <vt:lpstr>Persuasive Writing Prompt</vt:lpstr>
      <vt:lpstr>Slide 4</vt:lpstr>
      <vt:lpstr>Slide 5</vt:lpstr>
      <vt:lpstr>Slide 6</vt:lpstr>
      <vt:lpstr>Slide 7</vt:lpstr>
      <vt:lpstr>Slide 8</vt:lpstr>
      <vt:lpstr>From an ad asking for donations after the earthquake in Haiti</vt:lpstr>
      <vt:lpstr>Slide 10</vt:lpstr>
      <vt:lpstr>Slide 11</vt:lpstr>
      <vt:lpstr>Slide 12</vt:lpstr>
      <vt:lpstr>Slide 13</vt:lpstr>
      <vt:lpstr>Slide 14</vt:lpstr>
      <vt:lpstr>Slide 15</vt:lpstr>
      <vt:lpstr>Identify the following in the commercial:  -Purpose of commercial (what is it persuading you to do?) -Examples of ethos -Examples of pathos -Examples of logos  </vt:lpstr>
      <vt:lpstr>Why dissect a prompt?</vt:lpstr>
      <vt:lpstr>Sample Prompt</vt:lpstr>
      <vt:lpstr>Step 1: Read the prompt carefully and underline important parts</vt:lpstr>
      <vt:lpstr>Step 2: Identify your task</vt:lpstr>
      <vt:lpstr>Step 3: Figure out what your final product will look like</vt:lpstr>
      <vt:lpstr>Step 4: Plan</vt:lpstr>
      <vt:lpstr>Step 4: Plan</vt:lpstr>
      <vt:lpstr>Step 5: Write the draft</vt:lpstr>
      <vt:lpstr>Step 6: Edit Step 7: Write the final draft Step 8: Breathe.</vt:lpstr>
      <vt:lpstr>Try it with your neighbor!</vt:lpstr>
      <vt:lpstr>Try it on your own!</vt:lpstr>
    </vt:vector>
  </TitlesOfParts>
  <Company>Adams County School District 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Dissecting a Prompt</dc:title>
  <dc:creator> </dc:creator>
  <cp:lastModifiedBy> </cp:lastModifiedBy>
  <cp:revision>4</cp:revision>
  <dcterms:created xsi:type="dcterms:W3CDTF">2011-02-26T21:04:18Z</dcterms:created>
  <dcterms:modified xsi:type="dcterms:W3CDTF">2011-02-27T19:38:44Z</dcterms:modified>
</cp:coreProperties>
</file>